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 varScale="1">
        <p:scale>
          <a:sx n="53" d="100"/>
          <a:sy n="53" d="100"/>
        </p:scale>
        <p:origin x="-960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500066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785794"/>
            <a:ext cx="3400420" cy="531654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ctr"/>
            <a:r>
              <a:rPr lang="ru-RU" sz="4800" i="1" dirty="0" smtClean="0"/>
              <a:t>Цыганов</a:t>
            </a:r>
          </a:p>
          <a:p>
            <a:pPr algn="ctr"/>
            <a:r>
              <a:rPr lang="ru-RU" sz="4800" i="1" dirty="0" smtClean="0"/>
              <a:t>Андрей</a:t>
            </a:r>
          </a:p>
          <a:p>
            <a:pPr algn="ctr"/>
            <a:r>
              <a:rPr lang="ru-RU" sz="4800" i="1" dirty="0" smtClean="0"/>
              <a:t> Николаевич</a:t>
            </a:r>
          </a:p>
          <a:p>
            <a:pPr algn="ctr"/>
            <a:r>
              <a:rPr lang="ru-RU" sz="4800" i="1" dirty="0" smtClean="0"/>
              <a:t>1928 года</a:t>
            </a:r>
          </a:p>
          <a:p>
            <a:pPr algn="ctr"/>
            <a:r>
              <a:rPr lang="ru-RU" sz="4800" i="1" dirty="0" smtClean="0"/>
              <a:t>рождения</a:t>
            </a:r>
            <a:endParaRPr lang="ru-RU" sz="4800" i="1" dirty="0"/>
          </a:p>
        </p:txBody>
      </p:sp>
      <p:pic>
        <p:nvPicPr>
          <p:cNvPr id="6" name="Содержимое 5" descr="100_274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000496" y="285728"/>
            <a:ext cx="4366260" cy="58216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183630834_deti_war_02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346" r="5346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200" dirty="0" smtClean="0"/>
              <a:t>Андрей Николаевич вырос в детском доме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1" y="785795"/>
            <a:ext cx="2614601" cy="5072098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/>
              <a:t>Когда началась война, Андрею Николаевичу было </a:t>
            </a:r>
          </a:p>
          <a:p>
            <a:pPr algn="just"/>
            <a:r>
              <a:rPr lang="ru-RU" sz="2200" dirty="0" smtClean="0"/>
              <a:t>почти 14 лет. Но он очень хотел защищать свою Родину. И решился пойти на хитрость: при заполнении документов в военкомате, изменил дату своего рождения. Так он попал на войну. </a:t>
            </a:r>
            <a:endParaRPr lang="ru-RU" sz="2200" dirty="0"/>
          </a:p>
        </p:txBody>
      </p:sp>
      <p:pic>
        <p:nvPicPr>
          <p:cNvPr id="5" name="Содержимое 4" descr="11.cw1hsvwcb6okoso88cg0woc8o.dikonvxswd4c4ss0g48844kwo.th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14678" y="857232"/>
            <a:ext cx="5715040" cy="43577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Андрей Николаевич попал на 1-й Украинский фронт и дошел до Берлина</a:t>
            </a:r>
            <a:endParaRPr lang="ru-RU" dirty="0"/>
          </a:p>
        </p:txBody>
      </p:sp>
      <p:pic>
        <p:nvPicPr>
          <p:cNvPr id="5" name="Содержимое 4" descr="002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357430"/>
            <a:ext cx="4038600" cy="3000396"/>
          </a:xfrm>
        </p:spPr>
      </p:pic>
      <p:pic>
        <p:nvPicPr>
          <p:cNvPr id="6" name="Содержимое 5" descr="2cd794e745c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368610"/>
            <a:ext cx="4038600" cy="298914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obeda20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64" b="1564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57356" y="214290"/>
            <a:ext cx="5486400" cy="1482849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Получил множество наград. Это одни из них.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t.jpe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804" r="3804"/>
          <a:stretch>
            <a:fillRect/>
          </a:stretch>
        </p:blipFill>
        <p:spPr>
          <a:xfrm>
            <a:off x="1643042" y="2428868"/>
            <a:ext cx="6057904" cy="39624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214290"/>
            <a:ext cx="5457844" cy="1482849"/>
          </a:xfrm>
        </p:spPr>
        <p:txBody>
          <a:bodyPr>
            <a:noAutofit/>
          </a:bodyPr>
          <a:lstStyle/>
          <a:p>
            <a:r>
              <a:rPr lang="ru-RU" sz="4000" dirty="0" smtClean="0"/>
              <a:t>С ДНЕМ ПОБЕДЫ,ДОРОГИЕ ВЕТЕРАНЫ!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27yc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428604"/>
            <a:ext cx="7286676" cy="60722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92</TotalTime>
  <Words>82</Words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 </vt:lpstr>
      <vt:lpstr>Слайд 2</vt:lpstr>
      <vt:lpstr>Слайд 3</vt:lpstr>
      <vt:lpstr>Андрей Николаевич попал на 1-й Украинский фронт и дошел до Берлина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65-летию великой победы посвящается</dc:title>
  <dc:creator>1</dc:creator>
  <cp:lastModifiedBy>1</cp:lastModifiedBy>
  <cp:revision>12</cp:revision>
  <dcterms:modified xsi:type="dcterms:W3CDTF">2014-04-10T07:00:21Z</dcterms:modified>
</cp:coreProperties>
</file>